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0E79E4-41C9-4C1A-ACA4-A7F4A78AE025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420986-0866-46AB-B1E8-FC73A0A3BDB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71462" y="1863120"/>
            <a:ext cx="9472618" cy="3280392"/>
          </a:xfrm>
        </p:spPr>
        <p:txBody>
          <a:bodyPr>
            <a:noAutofit/>
          </a:bodyPr>
          <a:lstStyle/>
          <a:p>
            <a:r>
              <a:rPr sz="6000" smtClean="0">
                <a:solidFill>
                  <a:srgbClr val="FFFFFF"/>
                </a:solidFill>
              </a:rPr>
              <a:t>PR </a:t>
            </a:r>
            <a:r>
              <a:rPr lang="ru-RU" sz="6000" dirty="0" smtClean="0">
                <a:solidFill>
                  <a:srgbClr val="FFFFFF"/>
                </a:solidFill>
              </a:rPr>
              <a:t>–</a:t>
            </a:r>
            <a:r>
              <a:rPr sz="6000" smtClean="0">
                <a:solidFill>
                  <a:srgbClr val="FFFFFF"/>
                </a:solidFill>
              </a:rPr>
              <a:t> </a:t>
            </a:r>
            <a:r>
              <a:rPr lang="ru-RU" sz="6000" dirty="0" smtClean="0">
                <a:solidFill>
                  <a:srgbClr val="FFFFFF"/>
                </a:solidFill>
              </a:rPr>
              <a:t>ПРОФЕССИЯ БУДУЩЕГО!</a:t>
            </a:r>
            <a:endParaRPr lang="ru-RU" sz="6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0911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Вы задавались вопросом, что Вас ждёт в будущем? Чем вы будете заниматься? И какая профессия сейчас наиболее популярная? Вне зависимости от конкретных должностных обязанностей ваша главная задача – сделать вашу организацию, фирму, редакцию более открытой для общества, укрепить ее репутацию, улучшить отношение к ней потребителей, партнеров, журналистов. Это то, чем занимается специалист по связям с общественностью.</a:t>
            </a:r>
            <a:endParaRPr lang="ru-RU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7986714" cy="4929222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связи с этим, объявляется набор в магистратуру по специальности 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«СВЯЗЬ 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ОБЩЕСТВЕННОСТЬЮ» на отделении журналистики филологического факультета Российско-Таджикского (славянского) университета. </a:t>
            </a:r>
          </a:p>
          <a:p>
            <a:pPr algn="just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Набор осуществляется с 1 июля  по 25 августа  2017 г. </a:t>
            </a:r>
            <a:endParaRPr lang="ru-RU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31903"/>
            <a:ext cx="8472518" cy="548324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СПЕЦИАЛИСТА ПО НАПРАВЛЕНИЯМ:</a:t>
            </a:r>
          </a:p>
          <a:p>
            <a:endParaRPr lang="ru-RU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пресс-секретарь - специалист по работе со средствами массовой информации (СМИ);</a:t>
            </a:r>
            <a:endParaRPr lang="ru-RU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рекламист - специалист по организации рекламы;</a:t>
            </a:r>
            <a:endParaRPr lang="ru-RU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 специалист информационного отдела;</a:t>
            </a:r>
            <a:endParaRPr lang="ru-RU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имиджмейкер - специалист по созданию имиджа;</a:t>
            </a:r>
            <a:endParaRPr lang="ru-RU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специалист отдела связи с общественностью;</a:t>
            </a:r>
            <a:endParaRPr lang="ru-RU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0911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По завершению учёбы Вы будете готовить материалы для СМИ и тексты публичных выступлений для руководителя организации, размещать информацию в прессе, в Интернете, на радио, телевидении, общаться с журналистами, отслеживать вышедшие о вашей организации публикации, заниматься аналитикой, исследованиями для организации, в которой будете работать, организовывать пресс-конференции, выставки, презентации, акции.</a:t>
            </a:r>
            <a:endParaRPr lang="ru-RU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71546"/>
            <a:ext cx="7972452" cy="494825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упустите свой шанс стать успешным, знающим своё дело, востребованным специалистом в наиболее популярной в мировом масштабе профессии!</a:t>
            </a:r>
            <a:endParaRPr lang="ru-RU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мест ограниченно!!!</a:t>
            </a: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Телефоны для справок: </a:t>
            </a:r>
          </a:p>
          <a:p>
            <a:r>
              <a:rPr lang="ru-RU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(44) 620 42 06, 93</a:t>
            </a:r>
            <a:r>
              <a:rPr lang="en-US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500 57 50</a:t>
            </a:r>
            <a:endParaRPr lang="ru-RU" u="sng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en-US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mulloev_sharif@mail.ru</a:t>
            </a:r>
            <a:endParaRPr lang="ru-RU" u="sng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rgbClr val="548DD4"/>
      </a:dk1>
      <a:lt1>
        <a:srgbClr val="C6D9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</TotalTime>
  <Words>259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PR – ПРОФЕССИЯ БУДУЩЕГО!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 – ПРОФЕССИЯ БУДУЩЕГО!</dc:title>
  <dc:creator>User</dc:creator>
  <cp:lastModifiedBy>Печатных СМИ и PR</cp:lastModifiedBy>
  <cp:revision>4</cp:revision>
  <dcterms:created xsi:type="dcterms:W3CDTF">2017-05-12T07:49:40Z</dcterms:created>
  <dcterms:modified xsi:type="dcterms:W3CDTF">2017-05-17T11:30:54Z</dcterms:modified>
</cp:coreProperties>
</file>